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1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2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1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8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2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6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6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5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0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358BD-5553-44C6-A3F7-32167036100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4D59-47ED-4A36-89AA-97DB52AD9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4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721"/>
          </a:xfrm>
        </p:spPr>
        <p:txBody>
          <a:bodyPr/>
          <a:lstStyle/>
          <a:p>
            <a:r>
              <a:rPr lang="en-US" dirty="0" smtClean="0"/>
              <a:t>        </a:t>
            </a:r>
            <a:r>
              <a:rPr lang="en-US" dirty="0" smtClean="0">
                <a:solidFill>
                  <a:srgbClr val="FF0000"/>
                </a:solidFill>
              </a:rPr>
              <a:t>Online Kindergarten Schedu</a:t>
            </a:r>
            <a:r>
              <a:rPr lang="en-US" dirty="0" smtClean="0"/>
              <a:t>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4743" y="1214846"/>
            <a:ext cx="5921553" cy="531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646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   Online Kindergarten Schedule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Online Kindergarten Schedule</dc:title>
  <dc:creator>Brown, Rosalind</dc:creator>
  <cp:lastModifiedBy>Brown, Rosalind</cp:lastModifiedBy>
  <cp:revision>1</cp:revision>
  <dcterms:created xsi:type="dcterms:W3CDTF">2020-08-20T21:27:18Z</dcterms:created>
  <dcterms:modified xsi:type="dcterms:W3CDTF">2020-08-20T21:27:39Z</dcterms:modified>
</cp:coreProperties>
</file>